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BEF96F-9FF7-4D7E-8725-8475618926F9}" type="datetimeFigureOut">
              <a:rPr lang="en-US" smtClean="0"/>
              <a:t>6/17/2010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0183FF-1CAB-498C-A543-CB6B4B6557E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BEF96F-9FF7-4D7E-8725-8475618926F9}" type="datetimeFigureOut">
              <a:rPr lang="en-US" smtClean="0"/>
              <a:t>6/17/2010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0183FF-1CAB-498C-A543-CB6B4B6557E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BEF96F-9FF7-4D7E-8725-8475618926F9}" type="datetimeFigureOut">
              <a:rPr lang="en-US" smtClean="0"/>
              <a:t>6/17/2010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0183FF-1CAB-498C-A543-CB6B4B6557E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BEF96F-9FF7-4D7E-8725-8475618926F9}" type="datetimeFigureOut">
              <a:rPr lang="en-US" smtClean="0"/>
              <a:t>6/17/2010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0183FF-1CAB-498C-A543-CB6B4B6557E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BEF96F-9FF7-4D7E-8725-8475618926F9}" type="datetimeFigureOut">
              <a:rPr lang="en-US" smtClean="0"/>
              <a:t>6/17/2010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0183FF-1CAB-498C-A543-CB6B4B6557E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BEF96F-9FF7-4D7E-8725-8475618926F9}" type="datetimeFigureOut">
              <a:rPr lang="en-US" smtClean="0"/>
              <a:t>6/17/2010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0183FF-1CAB-498C-A543-CB6B4B6557E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BEF96F-9FF7-4D7E-8725-8475618926F9}" type="datetimeFigureOut">
              <a:rPr lang="en-US" smtClean="0"/>
              <a:t>6/17/2010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0183FF-1CAB-498C-A543-CB6B4B6557E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BEF96F-9FF7-4D7E-8725-8475618926F9}" type="datetimeFigureOut">
              <a:rPr lang="en-US" smtClean="0"/>
              <a:t>6/17/2010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0183FF-1CAB-498C-A543-CB6B4B6557E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BEF96F-9FF7-4D7E-8725-8475618926F9}" type="datetimeFigureOut">
              <a:rPr lang="en-US" smtClean="0"/>
              <a:t>6/17/2010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0183FF-1CAB-498C-A543-CB6B4B6557E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BEF96F-9FF7-4D7E-8725-8475618926F9}" type="datetimeFigureOut">
              <a:rPr lang="en-US" smtClean="0"/>
              <a:t>6/17/2010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0183FF-1CAB-498C-A543-CB6B4B6557E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BEF96F-9FF7-4D7E-8725-8475618926F9}" type="datetimeFigureOut">
              <a:rPr lang="en-US" smtClean="0"/>
              <a:t>6/17/2010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0183FF-1CAB-498C-A543-CB6B4B6557E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BEF96F-9FF7-4D7E-8725-8475618926F9}" type="datetimeFigureOut">
              <a:rPr lang="en-US" smtClean="0"/>
              <a:t>6/17/2010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183FF-1CAB-498C-A543-CB6B4B6557ED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Sheldon ISD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me-pricej</dc:creator>
  <cp:lastModifiedBy>me-pricej</cp:lastModifiedBy>
  <cp:revision>1</cp:revision>
  <dcterms:created xsi:type="dcterms:W3CDTF">2010-06-17T16:07:09Z</dcterms:created>
  <dcterms:modified xsi:type="dcterms:W3CDTF">2010-06-17T16:07:27Z</dcterms:modified>
</cp:coreProperties>
</file>